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F51DA4-03D6-4696-B3D5-0FFBA9C58977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6580FD-F67B-427A-A72F-F336E5CE0CC0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40F65-5CCE-47E7-9A4C-54B5982F2763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CF275B-B61D-4C60-9AE6-CA6B01FA2792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61D701-CADA-4358-9875-EFA638685C12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A725C-C699-4C9C-8F7F-4C5A74466B93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8CB30-4891-425F-8582-468B88AED0FD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93CDC0-44E4-4308-B9AA-878F640635CA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C4444D-7C3B-467B-AB6A-7EAA8D92F366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890DCF-AF14-4885-BEB8-49194D865A8C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96295E-056C-4411-8151-6F2E4EB38450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46B10-4B5C-40BA-ACA9-0BBBF1E9651F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899146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155023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3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37781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26659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7565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75651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824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16898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13942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7565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75651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1394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21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56937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13942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75651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63775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6377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602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53752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63128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75651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1394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6377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796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871083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6312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7565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1394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6377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01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996808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72863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105400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6670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63775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6377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51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62005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2880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70163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5296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72863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6377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909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648120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2880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701631" y="22363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63775" y="22363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65434" y="22363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6377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16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294395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28801" y="22363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70163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2415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65434" y="22363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6377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439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11930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701631" y="22363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70163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2415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63775" y="22363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16377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740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85083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4382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1054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3853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232013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63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25921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42711" y="22363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4271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2415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51058" y="22363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824159" y="22363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86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790400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42711" y="22363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4271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94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22363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089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797452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4271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2785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5848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94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10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895401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4271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27852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58487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94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784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536624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5848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29447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58487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94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248753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81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33894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1054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29447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58487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3091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690510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95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1861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69051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29447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248753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94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690510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41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639488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659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29447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68222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94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265916" y="22706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993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11322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95868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314619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07072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6543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72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51963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31461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01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6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493423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0420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8772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1394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687722" y="10865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05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375281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0420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3129" y="102341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1394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102341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35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19654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553200" y="22535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312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26659" y="22535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465434" y="22535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19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642817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0420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312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6822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221921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22535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211797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31106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3129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75651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34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216</Words>
  <Application>Microsoft Office PowerPoint</Application>
  <PresentationFormat>On-screen Show (4:3)</PresentationFormat>
  <Paragraphs>81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16</cp:revision>
  <cp:lastPrinted>2011-07-24T03:45:41Z</cp:lastPrinted>
  <dcterms:created xsi:type="dcterms:W3CDTF">2011-07-24T03:35:18Z</dcterms:created>
  <dcterms:modified xsi:type="dcterms:W3CDTF">2014-10-29T18:44:15Z</dcterms:modified>
</cp:coreProperties>
</file>